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70" r:id="rId4"/>
    <p:sldId id="271" r:id="rId5"/>
    <p:sldId id="279" r:id="rId6"/>
    <p:sldId id="272" r:id="rId7"/>
    <p:sldId id="273" r:id="rId8"/>
    <p:sldId id="277" r:id="rId9"/>
    <p:sldId id="275" r:id="rId10"/>
    <p:sldId id="276" r:id="rId11"/>
    <p:sldId id="274" r:id="rId12"/>
    <p:sldId id="268" r:id="rId13"/>
    <p:sldId id="269" r:id="rId14"/>
    <p:sldId id="278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B1EE0-D0AB-4FA0-8378-6A5A905E2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8106ACB-0EFD-4836-AC7E-630FAB376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C5E0D6-EEF9-4AFE-828B-2EE7A7CF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30622B-8C0C-4314-9DA1-6003EC4A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743CA3-7696-489A-9A36-877455E9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55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46ADB-5D0E-475D-A0AB-ED64D3E9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D5863E-629C-4E4D-A510-BEE980955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852284-0F7D-4AF6-971D-B65CA320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D5AAD2-5A57-4835-A509-52B844E3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C26719-D6F0-4771-B140-BB611DEE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454942-E23A-464D-8174-A345DAFCF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0145B8-94BA-48A2-8BB5-F6AF289CB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383E67-6B5E-40AC-B137-D4A47FAE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EB34E0-C853-47DC-A978-9F0928215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F9AAC0-FA37-45B4-BB7F-1356EE79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35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AA918-A5F2-46F3-B615-F8B823B7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960C4-B21E-4B24-8324-4988AF281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C75C41-C8A5-4133-BDC8-94C95191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45D967-4B67-4CDB-9628-2B6843B3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538AD9-8C1A-42AF-B3B7-E8FD4E3A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91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404CF-78A7-4738-847A-0ADD2446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8A05A6-3302-4B81-B31E-F379275CB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E2277A-6036-405C-8D9C-30238816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FB113F-D963-4295-B0C1-793E6227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E60658-635E-42E8-B7FD-4547DCC6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6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1FA63-90C0-40E8-B293-BC4C60C3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9E4564-2A30-4B7E-856A-9A9326F4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97B421-32DA-4680-88DE-D5B1E0123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FB47F0C-A6C9-4583-A2A9-BA862C5C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1FED0D-DACB-4082-BEFF-1A371EA0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6B95B9-6B8D-4616-9985-784F7375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19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4224D-7CB3-4B5D-9596-8816C24E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45006A-665C-4DBB-8AB7-CF529DA7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C5FE15-AE91-4918-95E7-202A830FD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17E02F9-57FE-44C2-AEDC-099986C08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0FF0080-30E1-463D-AE1E-090D2406D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29193E3-D5EC-4D7D-AE54-DD4D3D3C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CDB53B6-7D0F-4985-AD35-FF1B5B7A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EE301EF-0801-49E4-8900-861CA504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067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E4100-A5E5-4718-AB4C-595AEA5A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E13DE0-F134-42A3-B6ED-02C18E71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8FF48C-5306-4C7A-B2A4-48D3F66A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5F4A09E-91BA-46FF-B698-51D73251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71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63BDCD2-12CD-4282-8C0E-5C95515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31E9F2-E4A1-4B3D-B2AB-956CB1EF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581A3D-E507-47D1-9A3C-BA314827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6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DD2FD-88E8-4D45-AAD3-7AF69629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12006-730B-481F-BDAC-759CDC39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754814-A1B6-4810-9C5B-41EC95CC4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AEDFD2-5885-4B0D-8EDC-2714A593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B87F00-418B-4D7D-B494-56AFD35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C5949A-57CA-479E-9387-61F579B1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3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943AC-2297-4DF0-8301-5BCFF05E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351CA88-A030-49E6-80EE-FADB94208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C88FA9-C808-4E2D-B9AD-50BEB33C2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366248-98EB-4620-862B-6292D501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AFFBA2-61FC-4EEA-91A0-DC4774FA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BBB20C-C9E7-4FE9-A1E5-9CC1A26E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28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A859AA-0107-419E-8029-F5F3A379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465AD3-94D0-4178-B5D6-B8EA0BC99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6BC2A1-5889-4958-995A-E04C2C7F5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0C2DA-7C2A-4E93-897E-ED7C47A22A0D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E484D3-5A9C-4890-85C3-19F4F22FE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7418B-740C-4F36-9BAB-9EBD3FB6D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F16C-E9DA-4F02-A52D-66BDA8318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97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24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56.png"/><Relationship Id="rId10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61.png"/><Relationship Id="rId10" Type="http://schemas.openxmlformats.org/officeDocument/2006/relationships/image" Target="../media/image16.png"/><Relationship Id="rId4" Type="http://schemas.openxmlformats.org/officeDocument/2006/relationships/image" Target="../media/image60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12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27.png"/><Relationship Id="rId5" Type="http://schemas.openxmlformats.org/officeDocument/2006/relationships/image" Target="../media/image54.png"/><Relationship Id="rId15" Type="http://schemas.openxmlformats.org/officeDocument/2006/relationships/image" Target="../media/image21.png"/><Relationship Id="rId10" Type="http://schemas.openxmlformats.org/officeDocument/2006/relationships/image" Target="../media/image63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12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9.png"/><Relationship Id="rId5" Type="http://schemas.openxmlformats.org/officeDocument/2006/relationships/image" Target="../media/image37.png"/><Relationship Id="rId1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5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12" Type="http://schemas.openxmlformats.org/officeDocument/2006/relationships/image" Target="../media/image6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0.png"/><Relationship Id="rId5" Type="http://schemas.openxmlformats.org/officeDocument/2006/relationships/image" Target="../media/image51.png"/><Relationship Id="rId15" Type="http://schemas.openxmlformats.org/officeDocument/2006/relationships/image" Target="../media/image28.png"/><Relationship Id="rId10" Type="http://schemas.openxmlformats.org/officeDocument/2006/relationships/image" Target="../media/image19.png"/><Relationship Id="rId4" Type="http://schemas.openxmlformats.org/officeDocument/2006/relationships/image" Target="../media/image45.png"/><Relationship Id="rId9" Type="http://schemas.openxmlformats.org/officeDocument/2006/relationships/image" Target="../media/image26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6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60.pn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5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62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85.png"/><Relationship Id="rId3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8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55.png"/><Relationship Id="rId5" Type="http://schemas.openxmlformats.org/officeDocument/2006/relationships/image" Target="../media/image80.png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82.png"/><Relationship Id="rId1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39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40B45-575B-4AC9-AD6F-E4CC3A86E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1106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8EEA7E-7E67-4194-95A1-ED3153FA6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550"/>
            <a:ext cx="9144000" cy="1432249"/>
          </a:xfrm>
        </p:spPr>
        <p:txBody>
          <a:bodyPr/>
          <a:lstStyle/>
          <a:p>
            <a:r>
              <a:rPr lang="en-US" altLang="zh-TW" dirty="0"/>
              <a:t>john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9061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6C065A5-76C8-44CE-862A-9EBA620E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3" t="11798" r="42372"/>
          <a:stretch/>
        </p:blipFill>
        <p:spPr>
          <a:xfrm>
            <a:off x="1628290" y="727398"/>
            <a:ext cx="1707501" cy="21507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311832-2A27-48FA-9831-E24DD44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4" t="27993" r="60281"/>
          <a:stretch/>
        </p:blipFill>
        <p:spPr>
          <a:xfrm>
            <a:off x="7584172" y="4181571"/>
            <a:ext cx="2407296" cy="175581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0CFDABD-E2C4-452D-8414-A19F3D133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5" t="18431" r="63648"/>
          <a:stretch/>
        </p:blipFill>
        <p:spPr>
          <a:xfrm>
            <a:off x="3610377" y="731120"/>
            <a:ext cx="1791478" cy="23144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C18F498-63B1-4386-B7E7-1AA614E566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39" t="31450" r="3102"/>
          <a:stretch/>
        </p:blipFill>
        <p:spPr>
          <a:xfrm>
            <a:off x="9991468" y="4062094"/>
            <a:ext cx="2059980" cy="19947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06A8FE7-E50A-42DD-9076-616CB45D9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81" t="9486" r="61429"/>
          <a:stretch/>
        </p:blipFill>
        <p:spPr>
          <a:xfrm>
            <a:off x="8061968" y="836612"/>
            <a:ext cx="2071396" cy="22070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709965F-E6F3-4992-80AC-B889F1A793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908" r="21913"/>
          <a:stretch/>
        </p:blipFill>
        <p:spPr>
          <a:xfrm>
            <a:off x="2615684" y="3749160"/>
            <a:ext cx="1850573" cy="2438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9C81DD-D9A3-44CD-948F-4A8E573EC5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88" r="41887"/>
          <a:stretch/>
        </p:blipFill>
        <p:spPr>
          <a:xfrm>
            <a:off x="357056" y="3750458"/>
            <a:ext cx="1978096" cy="2438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83BE402-B44C-4F61-BB40-3AB4027C1BF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0434"/>
          <a:stretch/>
        </p:blipFill>
        <p:spPr>
          <a:xfrm>
            <a:off x="5676441" y="669142"/>
            <a:ext cx="2385527" cy="24384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2BCB3D0-F6AC-4F5D-8201-3620A3F4FB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587" t="12619"/>
          <a:stretch/>
        </p:blipFill>
        <p:spPr>
          <a:xfrm>
            <a:off x="4861997" y="3926173"/>
            <a:ext cx="2366865" cy="213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0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A2E2C-9291-4B2E-AA1E-F503B29E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87" y="64682"/>
            <a:ext cx="4256314" cy="745218"/>
          </a:xfrm>
        </p:spPr>
        <p:txBody>
          <a:bodyPr>
            <a:normAutofit fontScale="90000"/>
          </a:bodyPr>
          <a:lstStyle/>
          <a:p>
            <a:r>
              <a:rPr lang="en-US" altLang="zh-TW" sz="3200" dirty="0" err="1"/>
              <a:t>Fastermsc</a:t>
            </a:r>
            <a:r>
              <a:rPr lang="en-US" altLang="zh-TW" sz="3200" dirty="0"/>
              <a:t>, group 7 (11/11)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3B4AF3-4B88-48DD-95C0-EFDC9888A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01" t="26335" r="20944"/>
          <a:stretch/>
        </p:blipFill>
        <p:spPr>
          <a:xfrm>
            <a:off x="224006" y="1319283"/>
            <a:ext cx="2164702" cy="17962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93C230-E8EC-469A-8678-EEAE79D57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06"/>
          <a:stretch/>
        </p:blipFill>
        <p:spPr>
          <a:xfrm>
            <a:off x="2685945" y="661917"/>
            <a:ext cx="2096278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A18E97-7432-4806-BDB9-73A8B8755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949"/>
          <a:stretch/>
        </p:blipFill>
        <p:spPr>
          <a:xfrm>
            <a:off x="4683371" y="211087"/>
            <a:ext cx="2444614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8121CD9-5FA7-446F-8362-E85C16D709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86" t="16297"/>
          <a:stretch/>
        </p:blipFill>
        <p:spPr>
          <a:xfrm>
            <a:off x="5598124" y="3741165"/>
            <a:ext cx="2185652" cy="18249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01540E4-2333-4C11-913A-8A12132C9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26" t="26335" r="82244"/>
          <a:stretch/>
        </p:blipFill>
        <p:spPr>
          <a:xfrm>
            <a:off x="120187" y="3701398"/>
            <a:ext cx="1856792" cy="17962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C51628-2480-4F18-B52A-F87A7B389B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577" t="20890" r="62193"/>
          <a:stretch/>
        </p:blipFill>
        <p:spPr>
          <a:xfrm>
            <a:off x="2008686" y="3716530"/>
            <a:ext cx="1856791" cy="19290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E5941EC-BC45-471A-953B-9B218DA96B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258" t="20897"/>
          <a:stretch/>
        </p:blipFill>
        <p:spPr>
          <a:xfrm>
            <a:off x="4040601" y="3649370"/>
            <a:ext cx="1574797" cy="192901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DE016FF-5AA7-4D0F-8F4D-04628D0B24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62" t="27997" r="83852"/>
          <a:stretch/>
        </p:blipFill>
        <p:spPr>
          <a:xfrm>
            <a:off x="9874672" y="513698"/>
            <a:ext cx="1828269" cy="22338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501080E-FA09-4BC7-BE67-E230C12B6D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383" t="25319" r="19949"/>
          <a:stretch/>
        </p:blipFill>
        <p:spPr>
          <a:xfrm>
            <a:off x="9874672" y="3754967"/>
            <a:ext cx="2224239" cy="168909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8EAF10E-B53E-4119-8C1E-89E92C6026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18" t="20347" r="80256"/>
          <a:stretch/>
        </p:blipFill>
        <p:spPr>
          <a:xfrm>
            <a:off x="7878532" y="3769332"/>
            <a:ext cx="1996140" cy="16890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DA40C1-983D-44D4-A19F-FE7639BB72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665" t="16290" r="60558"/>
          <a:stretch/>
        </p:blipFill>
        <p:spPr>
          <a:xfrm>
            <a:off x="7243351" y="610050"/>
            <a:ext cx="2289243" cy="20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67EAA3-BB89-4536-BC62-1DD88D6D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5" y="168469"/>
            <a:ext cx="5478624" cy="80120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LOF, set </a:t>
            </a:r>
            <a:r>
              <a:rPr lang="en-US" altLang="zh-TW" dirty="0" err="1"/>
              <a:t>n_neighbors</a:t>
            </a:r>
            <a:r>
              <a:rPr lang="en-US" altLang="zh-TW" dirty="0"/>
              <a:t>= 30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9091C0-1A20-4BD8-90AC-0F0FCD74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830845"/>
            <a:ext cx="9031130" cy="59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AD882-BFB0-44FF-BCAB-C9D4B1EA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8" y="281150"/>
            <a:ext cx="2443388" cy="829193"/>
          </a:xfrm>
        </p:spPr>
        <p:txBody>
          <a:bodyPr>
            <a:normAutofit/>
          </a:bodyPr>
          <a:lstStyle/>
          <a:p>
            <a:r>
              <a:rPr lang="en-US" altLang="zh-TW" dirty="0"/>
              <a:t>LOF result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713767-F817-4528-A554-603950E4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" y="935855"/>
            <a:ext cx="5852172" cy="43891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153FC8-78E8-44A0-AC1E-6D3EB294E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83" y="935855"/>
            <a:ext cx="5852172" cy="43891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3CCD83-2B10-4B12-A183-8A70ACF9324A}"/>
              </a:ext>
            </a:extLst>
          </p:cNvPr>
          <p:cNvSpPr/>
          <p:nvPr/>
        </p:nvSpPr>
        <p:spPr>
          <a:xfrm>
            <a:off x="347001" y="5389996"/>
            <a:ext cx="1649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r2</a:t>
            </a:r>
          </a:p>
          <a:p>
            <a:r>
              <a:rPr lang="en-US" altLang="zh-TW" dirty="0"/>
              <a:t>train:</a:t>
            </a:r>
            <a:r>
              <a:rPr lang="zh-TW" altLang="en-US" dirty="0"/>
              <a:t> </a:t>
            </a:r>
            <a:r>
              <a:rPr lang="en-US" altLang="zh-TW" dirty="0"/>
              <a:t>0.9997</a:t>
            </a:r>
          </a:p>
          <a:p>
            <a:r>
              <a:rPr lang="en-US" altLang="zh-TW" dirty="0"/>
              <a:t>Valid: 0.9996</a:t>
            </a:r>
          </a:p>
          <a:p>
            <a:r>
              <a:rPr lang="en-US" altLang="zh-TW" dirty="0"/>
              <a:t>Test: 0.7097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1C2812-561B-4F22-9653-21E5BDCE9FE6}"/>
              </a:ext>
            </a:extLst>
          </p:cNvPr>
          <p:cNvSpPr/>
          <p:nvPr/>
        </p:nvSpPr>
        <p:spPr>
          <a:xfrm>
            <a:off x="10477661" y="5513349"/>
            <a:ext cx="1549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RMSE</a:t>
            </a:r>
          </a:p>
          <a:p>
            <a:r>
              <a:rPr lang="en-US" altLang="zh-TW" dirty="0"/>
              <a:t>Train: 0.0219</a:t>
            </a:r>
          </a:p>
          <a:p>
            <a:r>
              <a:rPr lang="en-US" altLang="zh-TW" dirty="0"/>
              <a:t>Valid: 0.0264</a:t>
            </a:r>
          </a:p>
          <a:p>
            <a:r>
              <a:rPr lang="en-US" altLang="zh-TW" dirty="0"/>
              <a:t>Test: 0.7471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164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A507-07F6-4A62-8C66-175B80E3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607" y="2766218"/>
            <a:ext cx="3976396" cy="1325563"/>
          </a:xfrm>
        </p:spPr>
        <p:txBody>
          <a:bodyPr/>
          <a:lstStyle/>
          <a:p>
            <a:r>
              <a:rPr lang="en-US" altLang="zh-TW" dirty="0"/>
              <a:t>Compound plots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25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07E9E-D9BE-4000-86E8-C54BBBC6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169182"/>
            <a:ext cx="1429139" cy="63325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q1q3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421489-A7B8-4D4B-9948-281E0A0E3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01" r="20944"/>
          <a:stretch/>
        </p:blipFill>
        <p:spPr>
          <a:xfrm>
            <a:off x="174173" y="1077687"/>
            <a:ext cx="2164702" cy="2438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7FCD83-9E16-41E7-A63D-2BAC6A7E8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r="60817"/>
          <a:stretch/>
        </p:blipFill>
        <p:spPr>
          <a:xfrm>
            <a:off x="2482722" y="925286"/>
            <a:ext cx="2239347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5FD7D9C-DC22-40E9-A2AD-501068009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 r="80332"/>
          <a:stretch/>
        </p:blipFill>
        <p:spPr>
          <a:xfrm>
            <a:off x="4722069" y="1077687"/>
            <a:ext cx="2278224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FB8D59-7EE5-41E6-9A55-8CD6A92B29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87"/>
          <a:stretch/>
        </p:blipFill>
        <p:spPr>
          <a:xfrm>
            <a:off x="7221894" y="979715"/>
            <a:ext cx="2366865" cy="243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EFA3CC-DCA4-467B-A011-2B3AF40DE0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6" r="81633"/>
          <a:stretch/>
        </p:blipFill>
        <p:spPr>
          <a:xfrm>
            <a:off x="9810360" y="979715"/>
            <a:ext cx="1959429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7C1B23-3D18-412C-94CD-9353B90378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377" r="21352"/>
          <a:stretch/>
        </p:blipFill>
        <p:spPr>
          <a:xfrm>
            <a:off x="233266" y="3940631"/>
            <a:ext cx="2105609" cy="243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AE802E-CCCD-4CD3-8CA9-4DB436640D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352" r="61269"/>
          <a:stretch/>
        </p:blipFill>
        <p:spPr>
          <a:xfrm>
            <a:off x="4801766" y="3875317"/>
            <a:ext cx="2118829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243437-0125-475D-84F3-3649746014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730" r="62449"/>
          <a:stretch/>
        </p:blipFill>
        <p:spPr>
          <a:xfrm>
            <a:off x="2698880" y="3940631"/>
            <a:ext cx="1807030" cy="2438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2D94D8A-8FC4-497C-B6FE-B9E8184882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684" r="41722"/>
          <a:stretch/>
        </p:blipFill>
        <p:spPr>
          <a:xfrm>
            <a:off x="7195263" y="3940631"/>
            <a:ext cx="2023189" cy="2438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81D0231-87C7-433A-9390-FD512D98444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6221"/>
          <a:stretch/>
        </p:blipFill>
        <p:spPr>
          <a:xfrm>
            <a:off x="9493120" y="3940631"/>
            <a:ext cx="2401167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758270D-9259-4136-AE9F-7CE6ECED9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74" r="40995"/>
          <a:stretch/>
        </p:blipFill>
        <p:spPr>
          <a:xfrm>
            <a:off x="141518" y="104750"/>
            <a:ext cx="2034074" cy="22814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5DF265B-A081-4B0F-92FD-C80D67518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76"/>
          <a:stretch/>
        </p:blipFill>
        <p:spPr>
          <a:xfrm>
            <a:off x="2336540" y="105660"/>
            <a:ext cx="2282890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D3E244F-5D89-4E0E-B455-E1D570804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806"/>
          <a:stretch/>
        </p:blipFill>
        <p:spPr>
          <a:xfrm>
            <a:off x="4871764" y="65637"/>
            <a:ext cx="2096278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F10938-9311-48FD-8312-514ED3FB1C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34"/>
          <a:stretch/>
        </p:blipFill>
        <p:spPr>
          <a:xfrm>
            <a:off x="7086602" y="65637"/>
            <a:ext cx="2385527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1EDCEA-E3C4-4369-80D5-1AAD885BB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908" r="21913"/>
          <a:stretch/>
        </p:blipFill>
        <p:spPr>
          <a:xfrm>
            <a:off x="9866555" y="78577"/>
            <a:ext cx="1850573" cy="243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917E1E7-161A-4A6A-A241-07E1EBC144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22" r="61428"/>
          <a:stretch/>
        </p:blipFill>
        <p:spPr>
          <a:xfrm>
            <a:off x="239480" y="2373642"/>
            <a:ext cx="1981204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3E6969-AB37-4599-A2B3-B56D227272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88" r="41887"/>
          <a:stretch/>
        </p:blipFill>
        <p:spPr>
          <a:xfrm>
            <a:off x="2488937" y="2504037"/>
            <a:ext cx="1978096" cy="2438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0E4AC4-3AA7-4C4F-96CE-B5F1B304F5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525" r="21914"/>
          <a:stretch/>
        </p:blipFill>
        <p:spPr>
          <a:xfrm>
            <a:off x="4927335" y="2526395"/>
            <a:ext cx="1897225" cy="2438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6AD3366-7C32-47EC-8AEC-5EE315E273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026" r="39770"/>
          <a:stretch/>
        </p:blipFill>
        <p:spPr>
          <a:xfrm>
            <a:off x="6968042" y="2544060"/>
            <a:ext cx="2463275" cy="2438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4B99810-DFD1-4537-8DFB-AE04D63B76D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9949"/>
          <a:stretch/>
        </p:blipFill>
        <p:spPr>
          <a:xfrm>
            <a:off x="9549877" y="2484025"/>
            <a:ext cx="2444614" cy="2438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AF52813-1AB2-4018-9060-FA43E9FD11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6335" r="63801"/>
          <a:stretch/>
        </p:blipFill>
        <p:spPr>
          <a:xfrm>
            <a:off x="53653" y="4964795"/>
            <a:ext cx="4413380" cy="17962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0995B97-408F-432C-828F-CA2A20DBFAD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0434" t="26961"/>
          <a:stretch/>
        </p:blipFill>
        <p:spPr>
          <a:xfrm>
            <a:off x="4763859" y="5100501"/>
            <a:ext cx="2224175" cy="166052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B41B1F8-8274-4738-963A-A3DB1DC2916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284" t="27060" r="60258"/>
          <a:stretch/>
        </p:blipFill>
        <p:spPr>
          <a:xfrm>
            <a:off x="7202505" y="4982459"/>
            <a:ext cx="2372294" cy="177856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133B003-7400-43A6-A012-DCB71A8E498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1530" t="25419" r="21467"/>
          <a:stretch/>
        </p:blipFill>
        <p:spPr>
          <a:xfrm>
            <a:off x="9723506" y="4942437"/>
            <a:ext cx="2072987" cy="18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0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9C3B06B-722C-48A7-BB9E-B90E02115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59" r="62576"/>
          <a:stretch/>
        </p:blipFill>
        <p:spPr>
          <a:xfrm>
            <a:off x="261256" y="79099"/>
            <a:ext cx="1763485" cy="2438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24D602-D3AB-42CD-99FB-32E1F860A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04" r="20255"/>
          <a:stretch/>
        </p:blipFill>
        <p:spPr>
          <a:xfrm>
            <a:off x="2509933" y="79099"/>
            <a:ext cx="4516016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2E807B-D1F8-47DF-BC4D-30D7CF852E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7" r="62193"/>
          <a:stretch/>
        </p:blipFill>
        <p:spPr>
          <a:xfrm>
            <a:off x="7511141" y="119743"/>
            <a:ext cx="1856791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65B76F2-47C6-4DF3-9361-6C281F963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58"/>
          <a:stretch/>
        </p:blipFill>
        <p:spPr>
          <a:xfrm>
            <a:off x="9983754" y="0"/>
            <a:ext cx="1574797" cy="24386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FD1E6E7-8E5B-47D5-B8A5-0C82B69270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23" t="11798" r="42372"/>
          <a:stretch/>
        </p:blipFill>
        <p:spPr>
          <a:xfrm>
            <a:off x="382554" y="2668555"/>
            <a:ext cx="1707501" cy="21507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148500-2E27-4C36-86E2-F2DBAB5FB1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000" t="28000" r="8255"/>
          <a:stretch/>
        </p:blipFill>
        <p:spPr>
          <a:xfrm>
            <a:off x="2887102" y="2734489"/>
            <a:ext cx="1289068" cy="17558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E9BD5F1-C428-470C-85AB-C6B69493A0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723" r="81556"/>
          <a:stretch/>
        </p:blipFill>
        <p:spPr>
          <a:xfrm>
            <a:off x="4645925" y="2777359"/>
            <a:ext cx="2248678" cy="193309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F0D0E9-6BFC-4430-90AB-E1D0D92B0E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408" t="20723" r="39847"/>
          <a:stretch/>
        </p:blipFill>
        <p:spPr>
          <a:xfrm>
            <a:off x="7186023" y="2734489"/>
            <a:ext cx="2407296" cy="19330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DBFD814-2055-4B26-977E-A9B56C9DD8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056" t="20723" r="24005"/>
          <a:stretch/>
        </p:blipFill>
        <p:spPr>
          <a:xfrm>
            <a:off x="9917412" y="2746151"/>
            <a:ext cx="1455579" cy="19330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4FBE5A0-54F8-4D85-AF72-8F16AEDD5D3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974" t="27993" r="60281"/>
          <a:stretch/>
        </p:blipFill>
        <p:spPr>
          <a:xfrm>
            <a:off x="102637" y="4970317"/>
            <a:ext cx="2407296" cy="175581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CE60841-2C70-4925-B055-5B7CBBFE0F3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255" t="11798"/>
          <a:stretch/>
        </p:blipFill>
        <p:spPr>
          <a:xfrm>
            <a:off x="2565921" y="4707294"/>
            <a:ext cx="2407296" cy="215070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CC14640-B3B0-4078-B761-35DB4EB1E3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2628" t="28827" r="42372"/>
          <a:stretch/>
        </p:blipFill>
        <p:spPr>
          <a:xfrm>
            <a:off x="5065804" y="5053621"/>
            <a:ext cx="1828799" cy="173549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9A879BA-19B7-4469-8F6D-0E081613330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903" t="20729"/>
          <a:stretch/>
        </p:blipFill>
        <p:spPr>
          <a:xfrm>
            <a:off x="7352276" y="4881676"/>
            <a:ext cx="2174520" cy="19330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BB5E310-56BC-4F11-8BC5-07EC3662C4C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42" t="14286" r="80255"/>
          <a:stretch/>
        </p:blipFill>
        <p:spPr>
          <a:xfrm>
            <a:off x="9626079" y="4699058"/>
            <a:ext cx="2304659" cy="20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8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E189850-A201-49DA-9CD0-EB011BFF1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5" t="18431" r="63648"/>
          <a:stretch/>
        </p:blipFill>
        <p:spPr>
          <a:xfrm>
            <a:off x="263589" y="323570"/>
            <a:ext cx="1791478" cy="23144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476D3B-3E2A-4CD6-A940-5E159D469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6" t="28380" r="84847"/>
          <a:stretch/>
        </p:blipFill>
        <p:spPr>
          <a:xfrm>
            <a:off x="2302328" y="312910"/>
            <a:ext cx="1539551" cy="23619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961CE3-E690-41F9-B0D4-8BDE44ACD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4" t="20375" r="20867"/>
          <a:stretch/>
        </p:blipFill>
        <p:spPr>
          <a:xfrm>
            <a:off x="4089140" y="430918"/>
            <a:ext cx="2481945" cy="22070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EA4182-C686-4D69-9C08-83624C686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81" t="9486" r="61429"/>
          <a:stretch/>
        </p:blipFill>
        <p:spPr>
          <a:xfrm>
            <a:off x="6746034" y="377243"/>
            <a:ext cx="2071396" cy="22070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DA6BF3-2A2C-48B7-9A67-EFB2884421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2" t="27997" r="83852"/>
          <a:stretch/>
        </p:blipFill>
        <p:spPr>
          <a:xfrm>
            <a:off x="9475240" y="143860"/>
            <a:ext cx="2071396" cy="25309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4BC1A57-FAD0-441F-8742-051E726BC5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010" t="31824"/>
          <a:stretch/>
        </p:blipFill>
        <p:spPr>
          <a:xfrm>
            <a:off x="328939" y="2894661"/>
            <a:ext cx="2295332" cy="18421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E82CC55-C8B9-4B25-8ABC-77CC9AF5A1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0" t="31824" r="85373"/>
          <a:stretch/>
        </p:blipFill>
        <p:spPr>
          <a:xfrm>
            <a:off x="2582194" y="2758423"/>
            <a:ext cx="1369268" cy="20480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85A673-8DAD-4602-8283-D3928D5816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288"/>
          <a:stretch/>
        </p:blipFill>
        <p:spPr>
          <a:xfrm>
            <a:off x="4871870" y="2810501"/>
            <a:ext cx="1191083" cy="204843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1E67574-EEB0-4081-9229-BCEB263BBF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669" t="29528" r="18884"/>
          <a:stretch/>
        </p:blipFill>
        <p:spPr>
          <a:xfrm>
            <a:off x="6181495" y="2584340"/>
            <a:ext cx="3276179" cy="215299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349C8E-526C-4133-88D4-F11A434349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383" t="25319" r="19949"/>
          <a:stretch/>
        </p:blipFill>
        <p:spPr>
          <a:xfrm>
            <a:off x="9475240" y="3008366"/>
            <a:ext cx="2397968" cy="182102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F07B392-43A5-4A6A-B70B-A4076E9AD5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18" t="20347" r="80256"/>
          <a:stretch/>
        </p:blipFill>
        <p:spPr>
          <a:xfrm>
            <a:off x="236922" y="4829390"/>
            <a:ext cx="2295332" cy="194226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94B8934-2F4C-4074-8B23-480F7F8B36F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785" t="30237" r="39858"/>
          <a:stretch/>
        </p:blipFill>
        <p:spPr>
          <a:xfrm>
            <a:off x="2420542" y="4899053"/>
            <a:ext cx="2842674" cy="194836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12E6296-7B1B-4732-ACC6-A80AC37074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1445" t="21856" r="21565"/>
          <a:stretch/>
        </p:blipFill>
        <p:spPr>
          <a:xfrm>
            <a:off x="5277709" y="4899053"/>
            <a:ext cx="2071396" cy="190545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00B7567-4492-421D-952A-7F3622567D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0768" t="11704"/>
          <a:stretch/>
        </p:blipFill>
        <p:spPr>
          <a:xfrm>
            <a:off x="7349105" y="4694417"/>
            <a:ext cx="2344736" cy="215299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8FED43B-6E97-4639-9AB2-3C1EF9F8DD5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854" t="23149" r="60040"/>
          <a:stretch/>
        </p:blipFill>
        <p:spPr>
          <a:xfrm>
            <a:off x="9635787" y="4936259"/>
            <a:ext cx="2451328" cy="18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1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5F5C279-298D-42F8-919C-41B9B0707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62" t="16290"/>
          <a:stretch/>
        </p:blipFill>
        <p:spPr>
          <a:xfrm>
            <a:off x="632298" y="457200"/>
            <a:ext cx="2211422" cy="20411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2C61BD-00E7-45E2-B45F-053DAF6A3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90" r="80293"/>
          <a:stretch/>
        </p:blipFill>
        <p:spPr>
          <a:xfrm>
            <a:off x="2996118" y="457200"/>
            <a:ext cx="2402732" cy="20411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2FC4004-F619-40D7-A183-2BECBBC80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23"/>
          <a:stretch/>
        </p:blipFill>
        <p:spPr>
          <a:xfrm>
            <a:off x="5648530" y="151589"/>
            <a:ext cx="2289243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925287-B4C0-4CD2-ABB9-637C9B6397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35" r="80293"/>
          <a:stretch/>
        </p:blipFill>
        <p:spPr>
          <a:xfrm>
            <a:off x="8203660" y="440176"/>
            <a:ext cx="2402732" cy="21498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D72DC16-2C43-4B30-9948-0542993E13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65" t="16290" r="60558"/>
          <a:stretch/>
        </p:blipFill>
        <p:spPr>
          <a:xfrm>
            <a:off x="321905" y="3033855"/>
            <a:ext cx="2289243" cy="20411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95792F8-1B88-435F-AD90-070083D85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739" t="31450" r="3102"/>
          <a:stretch/>
        </p:blipFill>
        <p:spPr>
          <a:xfrm>
            <a:off x="3194658" y="3004742"/>
            <a:ext cx="2059980" cy="19947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0FCFA31-CDEB-449F-B8FD-BA1CE3F323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273" t="27290" r="60913"/>
          <a:stretch/>
        </p:blipFill>
        <p:spPr>
          <a:xfrm>
            <a:off x="5737643" y="3226546"/>
            <a:ext cx="2171949" cy="17729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B83085-0D54-4A28-AC29-4064CCAA2D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857" t="27290" r="42236"/>
          <a:stretch/>
        </p:blipFill>
        <p:spPr>
          <a:xfrm>
            <a:off x="8710901" y="3302077"/>
            <a:ext cx="1817457" cy="17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0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F74C3-E436-4CEB-AB62-C8F9A698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252444"/>
            <a:ext cx="4181669" cy="857185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WWL</a:t>
            </a:r>
            <a:r>
              <a:rPr lang="zh-TW" altLang="en-US" sz="3600" dirty="0"/>
              <a:t> </a:t>
            </a:r>
            <a:r>
              <a:rPr lang="en-US" altLang="zh-TW" sz="3600" dirty="0"/>
              <a:t>distance matrix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371EAF-DEBD-475F-AC53-C6FF10BF9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1058331" cy="525010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Shape: (sample, feature)= N*N (1553*1553)</a:t>
            </a:r>
          </a:p>
          <a:p>
            <a:r>
              <a:rPr lang="en-US" altLang="zh-TW" dirty="0"/>
              <a:t>Value: positive, except diagonal elements</a:t>
            </a:r>
          </a:p>
          <a:p>
            <a:r>
              <a:rPr lang="en-US" altLang="zh-TW" dirty="0"/>
              <a:t>Calculate outlier by:</a:t>
            </a:r>
          </a:p>
          <a:p>
            <a:pPr lvl="1"/>
            <a:r>
              <a:rPr lang="en-US" altLang="zh-TW" dirty="0"/>
              <a:t>1. </a:t>
            </a:r>
            <a:r>
              <a:rPr lang="en-US" altLang="zh-TW" dirty="0" err="1"/>
              <a:t>iqr</a:t>
            </a:r>
            <a:r>
              <a:rPr lang="en-US" altLang="zh-TW" dirty="0"/>
              <a:t> = q3 - q1, remove sample &gt; q3 + 1.5 * </a:t>
            </a:r>
            <a:r>
              <a:rPr lang="en-US" altLang="zh-TW" dirty="0" err="1"/>
              <a:t>iqr</a:t>
            </a:r>
            <a:r>
              <a:rPr lang="en-US" altLang="zh-TW" dirty="0"/>
              <a:t> &amp; sample &lt; q1 - 1.5 * </a:t>
            </a:r>
            <a:r>
              <a:rPr lang="en-US" altLang="zh-TW" dirty="0" err="1"/>
              <a:t>iqr</a:t>
            </a:r>
            <a:endParaRPr lang="en-US" altLang="zh-TW" dirty="0"/>
          </a:p>
          <a:p>
            <a:pPr lvl="1"/>
            <a:r>
              <a:rPr lang="en-US" altLang="zh-TW" dirty="0"/>
              <a:t>Red means outliers removed, black means total original samples in highlight cluster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2.  Local outlier factor (in </a:t>
            </a:r>
            <a:r>
              <a:rPr lang="en-US" altLang="zh-TW" dirty="0" err="1"/>
              <a:t>sklearn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Not obvious</a:t>
            </a:r>
          </a:p>
          <a:p>
            <a:pPr lvl="1"/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C8B50E5-09D3-44EC-A414-88AED02E4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19076"/>
              </p:ext>
            </p:extLst>
          </p:nvPr>
        </p:nvGraphicFramePr>
        <p:xfrm>
          <a:off x="1785777" y="3239669"/>
          <a:ext cx="86204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327">
                  <a:extLst>
                    <a:ext uri="{9D8B030D-6E8A-4147-A177-3AD203B41FA5}">
                      <a16:colId xmlns:a16="http://schemas.microsoft.com/office/drawing/2014/main" val="321947094"/>
                    </a:ext>
                  </a:extLst>
                </a:gridCol>
                <a:gridCol w="1091681">
                  <a:extLst>
                    <a:ext uri="{9D8B030D-6E8A-4147-A177-3AD203B41FA5}">
                      <a16:colId xmlns:a16="http://schemas.microsoft.com/office/drawing/2014/main" val="4059459970"/>
                    </a:ext>
                  </a:extLst>
                </a:gridCol>
                <a:gridCol w="1026368">
                  <a:extLst>
                    <a:ext uri="{9D8B030D-6E8A-4147-A177-3AD203B41FA5}">
                      <a16:colId xmlns:a16="http://schemas.microsoft.com/office/drawing/2014/main" val="2608473415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340832277"/>
                    </a:ext>
                  </a:extLst>
                </a:gridCol>
                <a:gridCol w="828809">
                  <a:extLst>
                    <a:ext uri="{9D8B030D-6E8A-4147-A177-3AD203B41FA5}">
                      <a16:colId xmlns:a16="http://schemas.microsoft.com/office/drawing/2014/main" val="893550076"/>
                    </a:ext>
                  </a:extLst>
                </a:gridCol>
                <a:gridCol w="958864">
                  <a:extLst>
                    <a:ext uri="{9D8B030D-6E8A-4147-A177-3AD203B41FA5}">
                      <a16:colId xmlns:a16="http://schemas.microsoft.com/office/drawing/2014/main" val="3555590822"/>
                    </a:ext>
                  </a:extLst>
                </a:gridCol>
                <a:gridCol w="958864">
                  <a:extLst>
                    <a:ext uri="{9D8B030D-6E8A-4147-A177-3AD203B41FA5}">
                      <a16:colId xmlns:a16="http://schemas.microsoft.com/office/drawing/2014/main" val="3874062707"/>
                    </a:ext>
                  </a:extLst>
                </a:gridCol>
                <a:gridCol w="958864">
                  <a:extLst>
                    <a:ext uri="{9D8B030D-6E8A-4147-A177-3AD203B41FA5}">
                      <a16:colId xmlns:a16="http://schemas.microsoft.com/office/drawing/2014/main" val="652847406"/>
                    </a:ext>
                  </a:extLst>
                </a:gridCol>
                <a:gridCol w="958864">
                  <a:extLst>
                    <a:ext uri="{9D8B030D-6E8A-4147-A177-3AD203B41FA5}">
                      <a16:colId xmlns:a16="http://schemas.microsoft.com/office/drawing/2014/main" val="605265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Group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8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fastermsc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3/27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18/199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1/6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11/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14/476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7/132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69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Group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hbdscan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47/993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4/126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2/25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10/11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Group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10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kmeans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5/47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33/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6/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1/46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18/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6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230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0753A-8D26-4C0A-983B-69A96EAD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23" y="101147"/>
            <a:ext cx="1233196" cy="773210"/>
          </a:xfrm>
        </p:spPr>
        <p:txBody>
          <a:bodyPr/>
          <a:lstStyle/>
          <a:p>
            <a:r>
              <a:rPr lang="en-US" altLang="zh-TW" dirty="0"/>
              <a:t>LOF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F744F8-4334-4B98-8CCB-381C1B812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81"/>
          <a:stretch/>
        </p:blipFill>
        <p:spPr>
          <a:xfrm>
            <a:off x="2208912" y="982825"/>
            <a:ext cx="2164268" cy="18148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9F8834B-017D-4353-A5CE-7A0228714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1" t="22258" r="61811"/>
          <a:stretch/>
        </p:blipFill>
        <p:spPr>
          <a:xfrm>
            <a:off x="107328" y="942393"/>
            <a:ext cx="1968760" cy="18956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DC877D-75AA-41E5-83ED-024EE73863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92" t="25574" r="434"/>
          <a:stretch/>
        </p:blipFill>
        <p:spPr>
          <a:xfrm>
            <a:off x="4577042" y="808653"/>
            <a:ext cx="2362201" cy="18148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259307-E370-4371-A3DA-DA4AAA2857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25" t="25574"/>
          <a:stretch/>
        </p:blipFill>
        <p:spPr>
          <a:xfrm>
            <a:off x="7102802" y="669469"/>
            <a:ext cx="2362202" cy="18148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2894BB-7932-47A2-BDF5-4F18B518B9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58" r="80102"/>
          <a:stretch/>
        </p:blipFill>
        <p:spPr>
          <a:xfrm>
            <a:off x="9583253" y="555788"/>
            <a:ext cx="2425959" cy="18956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570D52-523A-4D83-9744-F010531AF1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38" t="21875" r="40455"/>
          <a:stretch/>
        </p:blipFill>
        <p:spPr>
          <a:xfrm>
            <a:off x="37108" y="2933701"/>
            <a:ext cx="2305192" cy="1905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5C75EE1-06A0-46D5-AF53-8EDA43F1A7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574" r="81093"/>
          <a:stretch/>
        </p:blipFill>
        <p:spPr>
          <a:xfrm>
            <a:off x="2118549" y="3036142"/>
            <a:ext cx="2305192" cy="18148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1D06B8-B6A5-4B58-8313-2460DDD67F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459" t="25574" r="20633"/>
          <a:stretch/>
        </p:blipFill>
        <p:spPr>
          <a:xfrm>
            <a:off x="4679360" y="2719871"/>
            <a:ext cx="2305192" cy="18148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6CABC34-0DF2-4D18-820C-FF9755D861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" t="25574" r="79990"/>
          <a:stretch/>
        </p:blipFill>
        <p:spPr>
          <a:xfrm>
            <a:off x="7143105" y="2623458"/>
            <a:ext cx="2439421" cy="181480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02A7CC5-7357-49B5-B503-CEFFC59B71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135" t="15753" r="61084"/>
          <a:stretch/>
        </p:blipFill>
        <p:spPr>
          <a:xfrm>
            <a:off x="9712311" y="2623458"/>
            <a:ext cx="2167842" cy="205429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790ECCF-2F06-4545-AC76-FEC27E38D6C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404" t="18527" r="42296" b="-2774"/>
          <a:stretch/>
        </p:blipFill>
        <p:spPr>
          <a:xfrm>
            <a:off x="196423" y="4803709"/>
            <a:ext cx="1865428" cy="20542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29F11E3-772A-48D3-BC27-F0F6627E01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2312" t="20727" r="41412" b="-1531"/>
          <a:stretch/>
        </p:blipFill>
        <p:spPr>
          <a:xfrm>
            <a:off x="2342300" y="4838701"/>
            <a:ext cx="1984310" cy="197031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3BD659A-8991-4888-BDE4-08FA0786D8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80" t="10012" r="80625"/>
          <a:stretch/>
        </p:blipFill>
        <p:spPr>
          <a:xfrm>
            <a:off x="4736105" y="4663751"/>
            <a:ext cx="2254873" cy="21942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F623069-9FE1-4E04-A0F5-ADDF29BD69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2623" t="20918" r="2558"/>
          <a:stretch/>
        </p:blipFill>
        <p:spPr>
          <a:xfrm>
            <a:off x="7303342" y="4730620"/>
            <a:ext cx="1806704" cy="192832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EEA1909-0F0C-4EED-BDDB-6E88A77005E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0625" t="16964"/>
          <a:stretch/>
        </p:blipFill>
        <p:spPr>
          <a:xfrm>
            <a:off x="9465004" y="4700296"/>
            <a:ext cx="2362202" cy="20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7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26CEF15-B9A9-43C4-B10A-047CE622F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84" t="16901" r="20944"/>
          <a:stretch/>
        </p:blipFill>
        <p:spPr>
          <a:xfrm>
            <a:off x="195943" y="369338"/>
            <a:ext cx="2118050" cy="20262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3FDAE9-3785-4CFF-A954-C97FEDF44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02" t="27615" r="39694"/>
          <a:stretch/>
        </p:blipFill>
        <p:spPr>
          <a:xfrm>
            <a:off x="2368423" y="662474"/>
            <a:ext cx="2463282" cy="17650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10F8F73-3D53-43E7-A02D-BAE03CD79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5" t="30293" r="81939"/>
          <a:stretch/>
        </p:blipFill>
        <p:spPr>
          <a:xfrm>
            <a:off x="5162939" y="695909"/>
            <a:ext cx="1866122" cy="16997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A2215A-9A10-40AB-9D79-530AC86FA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2" t="24936" r="63112"/>
          <a:stretch/>
        </p:blipFill>
        <p:spPr>
          <a:xfrm>
            <a:off x="7360295" y="565281"/>
            <a:ext cx="1651518" cy="18303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517965-79B9-407C-B279-C509A031A9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64" t="15370"/>
          <a:stretch/>
        </p:blipFill>
        <p:spPr>
          <a:xfrm>
            <a:off x="9557651" y="332016"/>
            <a:ext cx="2198914" cy="20636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3C634A4-C6BD-4E28-8E52-332191AF1B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83" t="21875" r="62129"/>
          <a:stretch/>
        </p:blipFill>
        <p:spPr>
          <a:xfrm>
            <a:off x="341343" y="2640563"/>
            <a:ext cx="1827249" cy="1905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363F44-46D5-4299-933C-622CB033AF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903" t="21875" r="23367"/>
          <a:stretch/>
        </p:blipFill>
        <p:spPr>
          <a:xfrm>
            <a:off x="2824070" y="2640563"/>
            <a:ext cx="1551987" cy="19050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F17854-6D6D-49E9-8672-9569080690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99" t="13456" r="82213"/>
          <a:stretch/>
        </p:blipFill>
        <p:spPr>
          <a:xfrm>
            <a:off x="5090629" y="2587047"/>
            <a:ext cx="1695846" cy="195851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00E249D-E265-4F27-9C9E-250FF7C5A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347" t="31824" r="62130"/>
          <a:stretch/>
        </p:blipFill>
        <p:spPr>
          <a:xfrm>
            <a:off x="7239772" y="2761861"/>
            <a:ext cx="1892563" cy="1662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68FA2AE-F1E6-4C0A-9664-3C356C1108F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2806" t="24553"/>
          <a:stretch/>
        </p:blipFill>
        <p:spPr>
          <a:xfrm>
            <a:off x="9660287" y="2673220"/>
            <a:ext cx="2096278" cy="18396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8647D5E-5694-438E-81A7-EE87E612482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655" r="81020"/>
          <a:stretch/>
        </p:blipFill>
        <p:spPr>
          <a:xfrm>
            <a:off x="250373" y="4627350"/>
            <a:ext cx="2118050" cy="212801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65AF8F8-2DE3-4998-A30C-2D6758E9F8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2946" t="16938" r="43144" b="-4209"/>
          <a:stretch/>
        </p:blipFill>
        <p:spPr>
          <a:xfrm>
            <a:off x="2922038" y="4729987"/>
            <a:ext cx="1695846" cy="212801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F81F332-023E-43D6-A587-9F2DA5301B6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0077" t="30293" r="40536"/>
          <a:stretch/>
        </p:blipFill>
        <p:spPr>
          <a:xfrm>
            <a:off x="4756684" y="4944129"/>
            <a:ext cx="2363735" cy="169972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977C0A4-DEC1-4C11-BE77-82A5A1129E1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505" t="8929" r="60986"/>
          <a:stretch/>
        </p:blipFill>
        <p:spPr>
          <a:xfrm>
            <a:off x="7135180" y="4581013"/>
            <a:ext cx="2134782" cy="222068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F12FA8C-258F-40F4-9536-049E4CF8CAA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61" t="17666" r="81167"/>
          <a:stretch/>
        </p:blipFill>
        <p:spPr>
          <a:xfrm>
            <a:off x="9557651" y="4747726"/>
            <a:ext cx="2154605" cy="20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08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F4A9438-083F-4BC7-9F7B-AD3E893D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6" t="29145" r="39770"/>
          <a:stretch/>
        </p:blipFill>
        <p:spPr>
          <a:xfrm>
            <a:off x="127506" y="183307"/>
            <a:ext cx="2827177" cy="19829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604A232-B3A8-4289-B92C-A063EDDAA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6" t="23788" r="42321" b="-7653"/>
          <a:stretch/>
        </p:blipFill>
        <p:spPr>
          <a:xfrm>
            <a:off x="3153744" y="323267"/>
            <a:ext cx="1695061" cy="20449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B7CBA2-91D9-4651-85B2-3667FEAD1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4" t="16135" r="60510"/>
          <a:stretch/>
        </p:blipFill>
        <p:spPr>
          <a:xfrm>
            <a:off x="5098712" y="76004"/>
            <a:ext cx="2295331" cy="20449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1FEFE38-B0C6-4171-B2B6-E010D1D9AC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337" t="24936"/>
          <a:stretch/>
        </p:blipFill>
        <p:spPr>
          <a:xfrm>
            <a:off x="7674551" y="290609"/>
            <a:ext cx="1909665" cy="18303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631ADD8-BFC6-4798-BD09-2F93880324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404" t="21110" r="23316"/>
          <a:stretch/>
        </p:blipFill>
        <p:spPr>
          <a:xfrm>
            <a:off x="438538" y="2368226"/>
            <a:ext cx="4301407" cy="19236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8553D1-92B9-4D34-B8E0-C19ECEDA7A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15" t="21110" r="84464"/>
          <a:stretch/>
        </p:blipFill>
        <p:spPr>
          <a:xfrm>
            <a:off x="5424196" y="2368226"/>
            <a:ext cx="1343608" cy="19236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D5B6E6-4C67-4B00-AA8F-7AD2303490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59" t="-1786" r="62500" b="1786"/>
          <a:stretch/>
        </p:blipFill>
        <p:spPr>
          <a:xfrm>
            <a:off x="7394043" y="2110645"/>
            <a:ext cx="1772816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A9A907C-9130-433D-BF19-01C052285A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93"/>
          <a:stretch/>
        </p:blipFill>
        <p:spPr>
          <a:xfrm>
            <a:off x="9584216" y="1942694"/>
            <a:ext cx="2321179" cy="24386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4B44B8F-584B-493D-98ED-8B291826DA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678" r="80332"/>
          <a:stretch/>
        </p:blipFill>
        <p:spPr>
          <a:xfrm>
            <a:off x="267465" y="4691742"/>
            <a:ext cx="2397967" cy="19829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A776692-C3F2-407A-98E2-71546556874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281" t="18678" r="60051"/>
          <a:stretch/>
        </p:blipFill>
        <p:spPr>
          <a:xfrm>
            <a:off x="2802290" y="4737037"/>
            <a:ext cx="2397967" cy="198295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97F0B82-1BCB-48D6-9946-7281490F657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133" t="29145" r="83852"/>
          <a:stretch/>
        </p:blipFill>
        <p:spPr>
          <a:xfrm>
            <a:off x="5363547" y="4864653"/>
            <a:ext cx="1464906" cy="172771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5FCF75E-8636-47BF-9D15-39D1CECE636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0572" t="27742" r="389" b="1786"/>
          <a:stretch/>
        </p:blipFill>
        <p:spPr>
          <a:xfrm>
            <a:off x="6991743" y="4956305"/>
            <a:ext cx="2321179" cy="171838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2D31F99-5A76-41F6-BA15-33D47426BF2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4613" r="79745"/>
          <a:stretch/>
        </p:blipFill>
        <p:spPr>
          <a:xfrm>
            <a:off x="9394998" y="4637900"/>
            <a:ext cx="2469493" cy="208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1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7AD33AE-AD63-4ADA-9812-5EE039391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t="22258" r="20561"/>
          <a:stretch/>
        </p:blipFill>
        <p:spPr>
          <a:xfrm>
            <a:off x="789991" y="856862"/>
            <a:ext cx="2202026" cy="18956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874D8F-2683-4747-B3CA-3CD751654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85" r="40230"/>
          <a:stretch/>
        </p:blipFill>
        <p:spPr>
          <a:xfrm>
            <a:off x="3387012" y="314131"/>
            <a:ext cx="2351315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C6976E-A2E6-4C9C-9324-CADFF75A1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41"/>
          <a:stretch/>
        </p:blipFill>
        <p:spPr>
          <a:xfrm>
            <a:off x="6074230" y="314131"/>
            <a:ext cx="2189583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E4E056-FBD0-4F1D-8AB8-1505CD364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10" r="42449"/>
          <a:stretch/>
        </p:blipFill>
        <p:spPr>
          <a:xfrm>
            <a:off x="8528180" y="241041"/>
            <a:ext cx="1772816" cy="243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C1F498-235C-4B73-B58F-39AE92BA8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96" t="30293" r="63954"/>
          <a:stretch/>
        </p:blipFill>
        <p:spPr>
          <a:xfrm>
            <a:off x="4723624" y="3582398"/>
            <a:ext cx="1861456" cy="23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71888E-5959-44BC-A96C-FE8CD76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09" y="177799"/>
            <a:ext cx="2464837" cy="801202"/>
          </a:xfrm>
        </p:spPr>
        <p:txBody>
          <a:bodyPr/>
          <a:lstStyle/>
          <a:p>
            <a:r>
              <a:rPr lang="en-US" altLang="zh-TW" dirty="0"/>
              <a:t>IQR result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33BF16-F882-404C-B196-782F6FE9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3" y="979000"/>
            <a:ext cx="5852172" cy="43891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CCAFAF-19D9-468E-9AA2-1A84D2C8A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75" y="979000"/>
            <a:ext cx="5852172" cy="43891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60DDED-1200-4951-9F07-83D6F08AB5EF}"/>
              </a:ext>
            </a:extLst>
          </p:cNvPr>
          <p:cNvSpPr/>
          <p:nvPr/>
        </p:nvSpPr>
        <p:spPr>
          <a:xfrm>
            <a:off x="374993" y="5368129"/>
            <a:ext cx="1446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r2</a:t>
            </a:r>
          </a:p>
          <a:p>
            <a:r>
              <a:rPr lang="en-US" altLang="zh-TW" dirty="0"/>
              <a:t>train:</a:t>
            </a:r>
            <a:r>
              <a:rPr lang="zh-TW" altLang="en-US" dirty="0"/>
              <a:t> </a:t>
            </a:r>
            <a:r>
              <a:rPr lang="en-US" altLang="zh-TW" dirty="0"/>
              <a:t>0.9722</a:t>
            </a:r>
          </a:p>
          <a:p>
            <a:r>
              <a:rPr lang="en-US" altLang="zh-TW" dirty="0"/>
              <a:t>Valid: 0.9498</a:t>
            </a:r>
          </a:p>
          <a:p>
            <a:r>
              <a:rPr lang="en-US" altLang="zh-TW" dirty="0"/>
              <a:t>Test: 0.7436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96F83F-F985-4F61-9449-B0E2B5159D72}"/>
              </a:ext>
            </a:extLst>
          </p:cNvPr>
          <p:cNvSpPr/>
          <p:nvPr/>
        </p:nvSpPr>
        <p:spPr>
          <a:xfrm>
            <a:off x="10482730" y="5476480"/>
            <a:ext cx="1446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RMSE</a:t>
            </a:r>
          </a:p>
          <a:p>
            <a:r>
              <a:rPr lang="en-US" altLang="zh-TW" dirty="0"/>
              <a:t>Train: 0.2366</a:t>
            </a:r>
          </a:p>
          <a:p>
            <a:r>
              <a:rPr lang="en-US" altLang="zh-TW" dirty="0"/>
              <a:t>Valid: 0.3157</a:t>
            </a:r>
          </a:p>
          <a:p>
            <a:r>
              <a:rPr lang="en-US" altLang="zh-TW" dirty="0"/>
              <a:t>Test: 0.7129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4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F6061DF-B3C7-4A28-8749-2BC5442D4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3" t="26335" r="82379"/>
          <a:stretch/>
        </p:blipFill>
        <p:spPr>
          <a:xfrm>
            <a:off x="2893648" y="1395668"/>
            <a:ext cx="1830981" cy="179623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01F4D2-A419-4D12-AA7E-B422F8FF09A0}"/>
              </a:ext>
            </a:extLst>
          </p:cNvPr>
          <p:cNvSpPr txBox="1"/>
          <p:nvPr/>
        </p:nvSpPr>
        <p:spPr>
          <a:xfrm>
            <a:off x="66472" y="304696"/>
            <a:ext cx="265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Kmeans</a:t>
            </a:r>
            <a:r>
              <a:rPr lang="en-US" altLang="zh-TW" sz="2800" dirty="0"/>
              <a:t>, group 8</a:t>
            </a:r>
          </a:p>
          <a:p>
            <a:r>
              <a:rPr lang="en-US" altLang="zh-TW" sz="2800" dirty="0"/>
              <a:t>(33/33)</a:t>
            </a:r>
            <a:endParaRPr lang="zh-TW" altLang="en-US" sz="28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84867D9-0119-404E-B500-325BAEAD6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34" t="26961"/>
          <a:stretch/>
        </p:blipFill>
        <p:spPr>
          <a:xfrm>
            <a:off x="2037455" y="4797990"/>
            <a:ext cx="2224175" cy="166052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4A6CB95-D30A-4F84-B010-A4665DF85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4" t="27060" r="60258"/>
          <a:stretch/>
        </p:blipFill>
        <p:spPr>
          <a:xfrm>
            <a:off x="4754429" y="4676027"/>
            <a:ext cx="2372294" cy="17785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77DF98A-EE7D-462A-AB12-1FE88F01E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59" t="16341" r="62576"/>
          <a:stretch/>
        </p:blipFill>
        <p:spPr>
          <a:xfrm>
            <a:off x="5094977" y="1258803"/>
            <a:ext cx="1763485" cy="20399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9F90995-8132-4020-A8EC-5BE2D29E54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056" t="20723" r="24005"/>
          <a:stretch/>
        </p:blipFill>
        <p:spPr>
          <a:xfrm>
            <a:off x="7385987" y="1365646"/>
            <a:ext cx="1455579" cy="193309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B6FA394-DAB9-434F-9CCF-5572D4E13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35" r="80293"/>
          <a:stretch/>
        </p:blipFill>
        <p:spPr>
          <a:xfrm>
            <a:off x="7782251" y="4332016"/>
            <a:ext cx="2372294" cy="21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6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3845B2E-F89A-42B1-9FE5-02ED0A796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t="24490" r="60817"/>
          <a:stretch/>
        </p:blipFill>
        <p:spPr>
          <a:xfrm>
            <a:off x="135070" y="478819"/>
            <a:ext cx="2239347" cy="18412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F68104-8082-4F26-BD8A-D41DE6AC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96"/>
          <a:stretch/>
        </p:blipFill>
        <p:spPr>
          <a:xfrm>
            <a:off x="2374417" y="598666"/>
            <a:ext cx="2274005" cy="18412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38846A0-7369-4F8B-B816-FC1CA41D0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96"/>
          <a:stretch/>
        </p:blipFill>
        <p:spPr>
          <a:xfrm>
            <a:off x="4748984" y="478819"/>
            <a:ext cx="2365453" cy="1841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A5D8D06-F7C8-42E5-9A1F-7488596AA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6" t="27551" r="81633"/>
          <a:stretch/>
        </p:blipFill>
        <p:spPr>
          <a:xfrm>
            <a:off x="7122031" y="673310"/>
            <a:ext cx="1959429" cy="17665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8CC5F3-AE40-48B4-AD08-094966066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69" t="29528" r="18884"/>
          <a:stretch/>
        </p:blipFill>
        <p:spPr>
          <a:xfrm>
            <a:off x="9297731" y="598666"/>
            <a:ext cx="2640526" cy="1735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22F20D-E27C-473A-AFD1-62F194DF17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903" t="20729"/>
          <a:stretch/>
        </p:blipFill>
        <p:spPr>
          <a:xfrm>
            <a:off x="9530734" y="2658321"/>
            <a:ext cx="2174520" cy="19330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C896B6-E6A6-4E91-A457-0AEC0639A3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806" t="21371" r="2605"/>
          <a:stretch/>
        </p:blipFill>
        <p:spPr>
          <a:xfrm>
            <a:off x="7221894" y="2622602"/>
            <a:ext cx="1859566" cy="20045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AF347C-434C-451E-B66A-F5FA6A0DFD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67" t="26335" r="63801"/>
          <a:stretch/>
        </p:blipFill>
        <p:spPr>
          <a:xfrm>
            <a:off x="5074226" y="2637838"/>
            <a:ext cx="1604338" cy="188610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66C3C1-F44B-4A7A-9811-92A9711AE9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684" t="17092" r="41722"/>
          <a:stretch/>
        </p:blipFill>
        <p:spPr>
          <a:xfrm>
            <a:off x="165355" y="2516306"/>
            <a:ext cx="2023189" cy="202163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4FBF5A6-01F4-4566-B8E2-80A71B4D56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174" t="19294" r="40995"/>
          <a:stretch/>
        </p:blipFill>
        <p:spPr>
          <a:xfrm>
            <a:off x="2614348" y="2696700"/>
            <a:ext cx="2034074" cy="18412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AB156F1-C53C-471A-B290-81A12136694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6221" t="9821"/>
          <a:stretch/>
        </p:blipFill>
        <p:spPr>
          <a:xfrm>
            <a:off x="351226" y="4866673"/>
            <a:ext cx="2023190" cy="185295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B78360E-1572-41BB-BC96-8A4A52C1322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383" t="25319" r="19949"/>
          <a:stretch/>
        </p:blipFill>
        <p:spPr>
          <a:xfrm>
            <a:off x="2432401" y="4903124"/>
            <a:ext cx="2397968" cy="182102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361F487-1DCC-449C-8516-061306048C2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18" t="20347" r="80256"/>
          <a:stretch/>
        </p:blipFill>
        <p:spPr>
          <a:xfrm>
            <a:off x="5243802" y="4777364"/>
            <a:ext cx="2295332" cy="19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2CECA66-680B-4A47-A935-729CC84F7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0" t="25419" r="21467"/>
          <a:stretch/>
        </p:blipFill>
        <p:spPr>
          <a:xfrm>
            <a:off x="348622" y="608441"/>
            <a:ext cx="2072987" cy="18185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783E3B-75B3-4711-9E85-580B97CA1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3" r="81556"/>
          <a:stretch/>
        </p:blipFill>
        <p:spPr>
          <a:xfrm>
            <a:off x="6329786" y="655555"/>
            <a:ext cx="2248678" cy="19330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1BDE40-8AAA-4ED0-A49F-08FF1DDFC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28" t="28827" r="42372"/>
          <a:stretch/>
        </p:blipFill>
        <p:spPr>
          <a:xfrm>
            <a:off x="2485916" y="736974"/>
            <a:ext cx="1828799" cy="17354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9294121-91CB-4763-81D0-63BFCC240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2" t="14286" r="80255"/>
          <a:stretch/>
        </p:blipFill>
        <p:spPr>
          <a:xfrm>
            <a:off x="8867372" y="537463"/>
            <a:ext cx="2304659" cy="209005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7A87FC-23D5-4888-9B05-ADC2354481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6" t="28380" r="84847"/>
          <a:stretch/>
        </p:blipFill>
        <p:spPr>
          <a:xfrm>
            <a:off x="7252218" y="3928741"/>
            <a:ext cx="1386401" cy="21269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6E94989-4AC9-4C82-B4A1-F4960C90F6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10" t="31824" r="85373"/>
          <a:stretch/>
        </p:blipFill>
        <p:spPr>
          <a:xfrm>
            <a:off x="9085757" y="3928741"/>
            <a:ext cx="1369268" cy="20480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7893D14-9F2C-4CAC-9D8B-C4FA94D857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88"/>
          <a:stretch/>
        </p:blipFill>
        <p:spPr>
          <a:xfrm>
            <a:off x="861459" y="3928332"/>
            <a:ext cx="1191083" cy="204843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79E63F9-206B-4ADA-8D32-D5DC041C9E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9949"/>
          <a:stretch/>
        </p:blipFill>
        <p:spPr>
          <a:xfrm>
            <a:off x="2421609" y="3852985"/>
            <a:ext cx="2204732" cy="21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E2F68F0-7787-4D54-BC6F-3A175BE2C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4" t="23149" r="60040"/>
          <a:stretch/>
        </p:blipFill>
        <p:spPr>
          <a:xfrm>
            <a:off x="2008259" y="4260790"/>
            <a:ext cx="2451328" cy="18739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B349662-19AF-42A6-A1E1-0ABA28A6C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62" t="16290"/>
          <a:stretch/>
        </p:blipFill>
        <p:spPr>
          <a:xfrm>
            <a:off x="2707268" y="556024"/>
            <a:ext cx="2211422" cy="20411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2CE59A-D4E2-429B-9087-298AD1B78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90" r="80293"/>
          <a:stretch/>
        </p:blipFill>
        <p:spPr>
          <a:xfrm>
            <a:off x="8460648" y="556024"/>
            <a:ext cx="2402732" cy="20411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08694A-2E70-4130-876B-CBCDE5E7B6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73" t="27290" r="60913"/>
          <a:stretch/>
        </p:blipFill>
        <p:spPr>
          <a:xfrm>
            <a:off x="439665" y="791117"/>
            <a:ext cx="2171949" cy="17729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DF3C03-2F40-4231-B8F4-73EF51BBA6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57" t="27290" r="42236"/>
          <a:stretch/>
        </p:blipFill>
        <p:spPr>
          <a:xfrm>
            <a:off x="4977217" y="4386463"/>
            <a:ext cx="1817457" cy="17729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29DC12-61B2-4462-A19C-156E82F828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010" t="31824"/>
          <a:stretch/>
        </p:blipFill>
        <p:spPr>
          <a:xfrm>
            <a:off x="7503615" y="4417341"/>
            <a:ext cx="2248298" cy="18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BAEA2-5274-4559-ACEA-F6D42C5F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03" y="388551"/>
            <a:ext cx="4332564" cy="918926"/>
          </a:xfrm>
        </p:spPr>
        <p:txBody>
          <a:bodyPr>
            <a:normAutofit fontScale="90000"/>
          </a:bodyPr>
          <a:lstStyle/>
          <a:p>
            <a:r>
              <a:rPr lang="en-US" altLang="zh-TW" sz="3600" dirty="0" err="1"/>
              <a:t>Kmeans</a:t>
            </a:r>
            <a:r>
              <a:rPr lang="en-US" altLang="zh-TW" sz="3600" dirty="0"/>
              <a:t>, group 13 (6/6)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218969-AE86-4168-8626-E0AE1A88E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01" r="20944"/>
          <a:stretch/>
        </p:blipFill>
        <p:spPr>
          <a:xfrm>
            <a:off x="538068" y="4031049"/>
            <a:ext cx="2164702" cy="2438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70B3B19-4821-4782-9E6E-D2010975A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35" r="20255"/>
          <a:stretch/>
        </p:blipFill>
        <p:spPr>
          <a:xfrm>
            <a:off x="4835620" y="1371345"/>
            <a:ext cx="2366400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7C63AD-68DF-417F-A0F6-A13380AA40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7" r="62193"/>
          <a:stretch/>
        </p:blipFill>
        <p:spPr>
          <a:xfrm>
            <a:off x="2353625" y="1183994"/>
            <a:ext cx="1856791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5DE5B5-87A9-4E68-AB85-812E85DA4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58"/>
          <a:stretch/>
        </p:blipFill>
        <p:spPr>
          <a:xfrm>
            <a:off x="9778481" y="4030838"/>
            <a:ext cx="1574797" cy="24386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CA6200-D917-4228-8269-79F244B18A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2" t="27997" r="83852"/>
          <a:stretch/>
        </p:blipFill>
        <p:spPr>
          <a:xfrm>
            <a:off x="8322906" y="1451833"/>
            <a:ext cx="1937659" cy="236755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7A78A8-117C-4A09-86F0-39012F2AC2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65" t="16290" r="60558"/>
          <a:stretch/>
        </p:blipFill>
        <p:spPr>
          <a:xfrm>
            <a:off x="6096000" y="4031049"/>
            <a:ext cx="2757197" cy="24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8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40D37-A2D1-47EC-8AAF-5852F520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5" y="159501"/>
            <a:ext cx="4958439" cy="735887"/>
          </a:xfrm>
        </p:spPr>
        <p:txBody>
          <a:bodyPr>
            <a:normAutofit/>
          </a:bodyPr>
          <a:lstStyle/>
          <a:p>
            <a:r>
              <a:rPr lang="en-US" altLang="zh-TW" sz="3600" dirty="0" err="1"/>
              <a:t>Kmeans</a:t>
            </a:r>
            <a:r>
              <a:rPr lang="en-US" altLang="zh-TW" sz="3600" dirty="0"/>
              <a:t>, group 24 (18/20)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2CDB78-3700-4F9E-9304-A709127A8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7" r="21352"/>
          <a:stretch/>
        </p:blipFill>
        <p:spPr>
          <a:xfrm>
            <a:off x="1638449" y="990600"/>
            <a:ext cx="2105609" cy="2438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3E0849-4641-4735-B23D-5C1558A0E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0" r="62449"/>
          <a:stretch/>
        </p:blipFill>
        <p:spPr>
          <a:xfrm>
            <a:off x="3893343" y="990600"/>
            <a:ext cx="1807030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0E97D2-A74D-45F5-95DE-D5D75AEB4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76"/>
          <a:stretch/>
        </p:blipFill>
        <p:spPr>
          <a:xfrm>
            <a:off x="4558928" y="3937519"/>
            <a:ext cx="2282890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DD9119-3F2C-4333-BDC3-890180033B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22" r="61428"/>
          <a:stretch/>
        </p:blipFill>
        <p:spPr>
          <a:xfrm>
            <a:off x="297044" y="3937519"/>
            <a:ext cx="1981204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E0513A-1FD5-401C-B02F-C1601A6F50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25" r="21914"/>
          <a:stretch/>
        </p:blipFill>
        <p:spPr>
          <a:xfrm>
            <a:off x="6325911" y="990600"/>
            <a:ext cx="1897225" cy="2438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0AD786-2A9F-4C21-9818-3DA4B655DF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704" r="41607"/>
          <a:stretch/>
        </p:blipFill>
        <p:spPr>
          <a:xfrm>
            <a:off x="7218189" y="3937519"/>
            <a:ext cx="1912777" cy="2438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3FB725-B8E8-40E6-8B23-68748E6CD4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224" t="20375" r="20867"/>
          <a:stretch/>
        </p:blipFill>
        <p:spPr>
          <a:xfrm>
            <a:off x="8450243" y="1377423"/>
            <a:ext cx="2275782" cy="20237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7DA4786-90AB-4E65-A702-51A0D79671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000" t="28000" r="8255"/>
          <a:stretch/>
        </p:blipFill>
        <p:spPr>
          <a:xfrm>
            <a:off x="2437141" y="4620104"/>
            <a:ext cx="1289068" cy="17558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FB60341-AB4A-427A-8D80-6F76EFF59F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408" t="20723" r="39847"/>
          <a:stretch/>
        </p:blipFill>
        <p:spPr>
          <a:xfrm>
            <a:off x="9423769" y="4442822"/>
            <a:ext cx="2407296" cy="193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1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202</Words>
  <Application>Microsoft Office PowerPoint</Application>
  <PresentationFormat>寬螢幕</PresentationFormat>
  <Paragraphs>84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新細明體</vt:lpstr>
      <vt:lpstr>Arial</vt:lpstr>
      <vt:lpstr>Calibri</vt:lpstr>
      <vt:lpstr>Calibri Light</vt:lpstr>
      <vt:lpstr>Office 佈景主題</vt:lpstr>
      <vt:lpstr>1106</vt:lpstr>
      <vt:lpstr>WWL distance matrix</vt:lpstr>
      <vt:lpstr>IQR result</vt:lpstr>
      <vt:lpstr>PowerPoint 簡報</vt:lpstr>
      <vt:lpstr>PowerPoint 簡報</vt:lpstr>
      <vt:lpstr>PowerPoint 簡報</vt:lpstr>
      <vt:lpstr>PowerPoint 簡報</vt:lpstr>
      <vt:lpstr>Kmeans, group 13 (6/6)</vt:lpstr>
      <vt:lpstr>Kmeans, group 24 (18/20)</vt:lpstr>
      <vt:lpstr>PowerPoint 簡報</vt:lpstr>
      <vt:lpstr>Fastermsc, group 7 (11/11)</vt:lpstr>
      <vt:lpstr>LOF, set n_neighbors= 30</vt:lpstr>
      <vt:lpstr>LOF result</vt:lpstr>
      <vt:lpstr>Compound plots</vt:lpstr>
      <vt:lpstr>q1q3</vt:lpstr>
      <vt:lpstr>PowerPoint 簡報</vt:lpstr>
      <vt:lpstr>PowerPoint 簡報</vt:lpstr>
      <vt:lpstr>PowerPoint 簡報</vt:lpstr>
      <vt:lpstr>PowerPoint 簡報</vt:lpstr>
      <vt:lpstr>LOF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thereisnothingintheworld131445@gmail.com</dc:creator>
  <cp:lastModifiedBy>thereisnothingintheworld131445@gmail.com</cp:lastModifiedBy>
  <cp:revision>35</cp:revision>
  <dcterms:created xsi:type="dcterms:W3CDTF">2023-11-05T20:12:25Z</dcterms:created>
  <dcterms:modified xsi:type="dcterms:W3CDTF">2023-11-18T21:34:29Z</dcterms:modified>
</cp:coreProperties>
</file>